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434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06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824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63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401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64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808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633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069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052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451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6304-8AB1-4C77-B68D-B1153297DEFC}" type="datetimeFigureOut">
              <a:rPr lang="es-AR" smtClean="0"/>
              <a:t>20/10/2016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A066-9D88-45F9-815E-4C91351338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1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21627" y="161979"/>
            <a:ext cx="3600400" cy="58476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600" dirty="0" smtClean="0"/>
              <a:t>LOGOTYPES OF </a:t>
            </a:r>
          </a:p>
          <a:p>
            <a:pPr algn="ctr"/>
            <a:r>
              <a:rPr lang="en-US" sz="1600" dirty="0" smtClean="0"/>
              <a:t>YOUR INSTITUTION</a:t>
            </a:r>
            <a:endParaRPr lang="en-US" sz="1600" dirty="0"/>
          </a:p>
        </p:txBody>
      </p:sp>
      <p:pic>
        <p:nvPicPr>
          <p:cNvPr id="5" name="Imagen 8" descr="http://sam-conamet2016.congresos.unc.edu.ar/files/bannerSAMFin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9" y="0"/>
            <a:ext cx="4360215" cy="908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-6579" y="1700808"/>
            <a:ext cx="9126265" cy="347786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TÍTULO DEL TRABAJO EN MAYÚSCULAS </a:t>
            </a:r>
            <a:endParaRPr lang="en-US" sz="2000" dirty="0" smtClean="0"/>
          </a:p>
          <a:p>
            <a:pPr algn="ctr"/>
            <a:r>
              <a:rPr lang="en-US" sz="2000" dirty="0" smtClean="0"/>
              <a:t>WORK </a:t>
            </a:r>
            <a:r>
              <a:rPr lang="en-US" sz="2000" dirty="0"/>
              <a:t>TITLE IN CAPITAL LETTERS </a:t>
            </a:r>
            <a:endParaRPr lang="en-US" sz="2000" dirty="0"/>
          </a:p>
          <a:p>
            <a:pPr algn="ctr"/>
            <a:r>
              <a:rPr lang="es-AR" sz="2000" dirty="0" smtClean="0"/>
              <a:t>Autores </a:t>
            </a:r>
            <a:r>
              <a:rPr lang="es-AR" sz="2000" dirty="0"/>
              <a:t>– </a:t>
            </a:r>
            <a:r>
              <a:rPr lang="es-AR" sz="2000" dirty="0" smtClean="0"/>
              <a:t>Centrado</a:t>
            </a:r>
          </a:p>
          <a:p>
            <a:pPr algn="ctr"/>
            <a:r>
              <a:rPr lang="en-US" sz="2000" dirty="0" smtClean="0"/>
              <a:t>Authors </a:t>
            </a:r>
            <a:r>
              <a:rPr lang="en-US" sz="2000" dirty="0"/>
              <a:t>- Centered </a:t>
            </a:r>
            <a:endParaRPr lang="en-US" sz="2000" dirty="0"/>
          </a:p>
          <a:p>
            <a:pPr algn="ctr"/>
            <a:r>
              <a:rPr lang="es-AR" sz="2000" dirty="0" smtClean="0"/>
              <a:t>Instituciones , Dirección – Centrado</a:t>
            </a:r>
          </a:p>
          <a:p>
            <a:pPr algn="ctr"/>
            <a:r>
              <a:rPr lang="es-AR" sz="2000" dirty="0" err="1" smtClean="0"/>
              <a:t>Institutions</a:t>
            </a:r>
            <a:r>
              <a:rPr lang="es-AR" sz="2000" dirty="0" smtClean="0"/>
              <a:t> , </a:t>
            </a:r>
            <a:r>
              <a:rPr lang="es-AR" sz="2000" dirty="0" err="1" smtClean="0"/>
              <a:t>Address</a:t>
            </a:r>
            <a:r>
              <a:rPr lang="es-AR" sz="2000" dirty="0" smtClean="0"/>
              <a:t> - </a:t>
            </a:r>
            <a:r>
              <a:rPr lang="es-AR" sz="2000" dirty="0" err="1" smtClean="0"/>
              <a:t>Centered</a:t>
            </a:r>
            <a:endParaRPr lang="en-US" sz="2000" dirty="0" smtClean="0"/>
          </a:p>
          <a:p>
            <a:pPr algn="ctr"/>
            <a:endParaRPr lang="es-AR" sz="2000" dirty="0" smtClean="0"/>
          </a:p>
          <a:p>
            <a:pPr algn="ctr"/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8192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692695"/>
            <a:ext cx="7574363" cy="2031311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n-US" sz="1400" dirty="0" smtClean="0"/>
              <a:t>It </a:t>
            </a:r>
            <a:r>
              <a:rPr lang="en-US" sz="1400" dirty="0"/>
              <a:t>should contain only: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Introduction</a:t>
            </a:r>
          </a:p>
          <a:p>
            <a:pPr algn="ctr"/>
            <a:r>
              <a:rPr lang="en-US" sz="1400" dirty="0"/>
              <a:t>Objectives</a:t>
            </a:r>
          </a:p>
          <a:p>
            <a:pPr algn="ctr"/>
            <a:r>
              <a:rPr lang="en-US" sz="1400" dirty="0"/>
              <a:t>Methodology</a:t>
            </a:r>
          </a:p>
          <a:p>
            <a:pPr algn="ctr"/>
            <a:r>
              <a:rPr lang="en-US" sz="1400" dirty="0"/>
              <a:t>Results</a:t>
            </a:r>
          </a:p>
          <a:p>
            <a:pPr algn="ctr"/>
            <a:r>
              <a:rPr lang="en-US" sz="1400" dirty="0"/>
              <a:t>Conclusions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Free </a:t>
            </a:r>
            <a:r>
              <a:rPr lang="en-US" sz="1400" dirty="0" smtClean="0"/>
              <a:t>format </a:t>
            </a:r>
            <a:r>
              <a:rPr lang="es-AR" sz="1400" dirty="0" smtClean="0"/>
              <a:t>(Puede escribirlo en idioma español o inglés</a:t>
            </a:r>
            <a:r>
              <a:rPr lang="es-AR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5755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2016-10-20T20:32:04Z</dcterms:created>
  <dcterms:modified xsi:type="dcterms:W3CDTF">2016-10-20T20:38:31Z</dcterms:modified>
</cp:coreProperties>
</file>