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2845038"/>
  <p:notesSz cx="6858000" cy="9144000"/>
  <p:defaultTextStyle>
    <a:defPPr>
      <a:defRPr lang="es-AR"/>
    </a:defPPr>
    <a:lvl1pPr marL="0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904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809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713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616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521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426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329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234" algn="l" defTabSz="4175809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95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1" d="100"/>
          <a:sy n="11" d="100"/>
        </p:scale>
        <p:origin x="-2856" y="-72"/>
      </p:cViewPr>
      <p:guideLst>
        <p:guide orient="horz" pos="13495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8260" y="13309740"/>
            <a:ext cx="25706944" cy="918391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36520" y="24278855"/>
            <a:ext cx="21170424" cy="10949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3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9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7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5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444882" y="2291025"/>
            <a:ext cx="5103587" cy="4873623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34132" y="2291025"/>
            <a:ext cx="14806698" cy="4873623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027" y="27531906"/>
            <a:ext cx="25706944" cy="850950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89027" y="18159561"/>
            <a:ext cx="25706944" cy="9372347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90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580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371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161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952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74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532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323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34132" y="13329571"/>
            <a:ext cx="9955140" cy="3769768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593330" y="13329571"/>
            <a:ext cx="9955140" cy="3769768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2174" y="1715788"/>
            <a:ext cx="27219117" cy="714084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2175" y="9590546"/>
            <a:ext cx="13362782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04" indent="0">
              <a:buNone/>
              <a:defRPr sz="9100" b="1"/>
            </a:lvl2pPr>
            <a:lvl3pPr marL="4175809" indent="0">
              <a:buNone/>
              <a:defRPr sz="8200" b="1"/>
            </a:lvl3pPr>
            <a:lvl4pPr marL="6263713" indent="0">
              <a:buNone/>
              <a:defRPr sz="7300" b="1"/>
            </a:lvl4pPr>
            <a:lvl5pPr marL="8351616" indent="0">
              <a:buNone/>
              <a:defRPr sz="7300" b="1"/>
            </a:lvl5pPr>
            <a:lvl6pPr marL="10439521" indent="0">
              <a:buNone/>
              <a:defRPr sz="7300" b="1"/>
            </a:lvl6pPr>
            <a:lvl7pPr marL="12527426" indent="0">
              <a:buNone/>
              <a:defRPr sz="7300" b="1"/>
            </a:lvl7pPr>
            <a:lvl8pPr marL="14615329" indent="0">
              <a:buNone/>
              <a:defRPr sz="7300" b="1"/>
            </a:lvl8pPr>
            <a:lvl9pPr marL="16703234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2175" y="13587430"/>
            <a:ext cx="13362782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63263" y="9590546"/>
            <a:ext cx="13368030" cy="399688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7904" indent="0">
              <a:buNone/>
              <a:defRPr sz="9100" b="1"/>
            </a:lvl2pPr>
            <a:lvl3pPr marL="4175809" indent="0">
              <a:buNone/>
              <a:defRPr sz="8200" b="1"/>
            </a:lvl3pPr>
            <a:lvl4pPr marL="6263713" indent="0">
              <a:buNone/>
              <a:defRPr sz="7300" b="1"/>
            </a:lvl4pPr>
            <a:lvl5pPr marL="8351616" indent="0">
              <a:buNone/>
              <a:defRPr sz="7300" b="1"/>
            </a:lvl5pPr>
            <a:lvl6pPr marL="10439521" indent="0">
              <a:buNone/>
              <a:defRPr sz="7300" b="1"/>
            </a:lvl6pPr>
            <a:lvl7pPr marL="12527426" indent="0">
              <a:buNone/>
              <a:defRPr sz="7300" b="1"/>
            </a:lvl7pPr>
            <a:lvl8pPr marL="14615329" indent="0">
              <a:buNone/>
              <a:defRPr sz="7300" b="1"/>
            </a:lvl8pPr>
            <a:lvl9pPr marL="16703234" indent="0">
              <a:buNone/>
              <a:defRPr sz="7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63263" y="13587430"/>
            <a:ext cx="13368030" cy="24685489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2175" y="1705870"/>
            <a:ext cx="9949892" cy="72598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24354" y="1705872"/>
            <a:ext cx="16906938" cy="36567054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2175" y="8965726"/>
            <a:ext cx="9949892" cy="29307201"/>
          </a:xfrm>
        </p:spPr>
        <p:txBody>
          <a:bodyPr/>
          <a:lstStyle>
            <a:lvl1pPr marL="0" indent="0">
              <a:buNone/>
              <a:defRPr sz="6400"/>
            </a:lvl1pPr>
            <a:lvl2pPr marL="2087904" indent="0">
              <a:buNone/>
              <a:defRPr sz="5500"/>
            </a:lvl2pPr>
            <a:lvl3pPr marL="4175809" indent="0">
              <a:buNone/>
              <a:defRPr sz="4600"/>
            </a:lvl3pPr>
            <a:lvl4pPr marL="6263713" indent="0">
              <a:buNone/>
              <a:defRPr sz="4100"/>
            </a:lvl4pPr>
            <a:lvl5pPr marL="8351616" indent="0">
              <a:buNone/>
              <a:defRPr sz="4100"/>
            </a:lvl5pPr>
            <a:lvl6pPr marL="10439521" indent="0">
              <a:buNone/>
              <a:defRPr sz="4100"/>
            </a:lvl6pPr>
            <a:lvl7pPr marL="12527426" indent="0">
              <a:buNone/>
              <a:defRPr sz="4100"/>
            </a:lvl7pPr>
            <a:lvl8pPr marL="14615329" indent="0">
              <a:buNone/>
              <a:defRPr sz="4100"/>
            </a:lvl8pPr>
            <a:lvl9pPr marL="16703234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27930" y="29991530"/>
            <a:ext cx="18146078" cy="354067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27930" y="3828283"/>
            <a:ext cx="18146078" cy="25707023"/>
          </a:xfrm>
        </p:spPr>
        <p:txBody>
          <a:bodyPr/>
          <a:lstStyle>
            <a:lvl1pPr marL="0" indent="0">
              <a:buNone/>
              <a:defRPr sz="14600"/>
            </a:lvl1pPr>
            <a:lvl2pPr marL="2087904" indent="0">
              <a:buNone/>
              <a:defRPr sz="12800"/>
            </a:lvl2pPr>
            <a:lvl3pPr marL="4175809" indent="0">
              <a:buNone/>
              <a:defRPr sz="11000"/>
            </a:lvl3pPr>
            <a:lvl4pPr marL="6263713" indent="0">
              <a:buNone/>
              <a:defRPr sz="9100"/>
            </a:lvl4pPr>
            <a:lvl5pPr marL="8351616" indent="0">
              <a:buNone/>
              <a:defRPr sz="9100"/>
            </a:lvl5pPr>
            <a:lvl6pPr marL="10439521" indent="0">
              <a:buNone/>
              <a:defRPr sz="9100"/>
            </a:lvl6pPr>
            <a:lvl7pPr marL="12527426" indent="0">
              <a:buNone/>
              <a:defRPr sz="9100"/>
            </a:lvl7pPr>
            <a:lvl8pPr marL="14615329" indent="0">
              <a:buNone/>
              <a:defRPr sz="9100"/>
            </a:lvl8pPr>
            <a:lvl9pPr marL="16703234" indent="0">
              <a:buNone/>
              <a:defRPr sz="91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27930" y="33532201"/>
            <a:ext cx="18146078" cy="5028337"/>
          </a:xfrm>
        </p:spPr>
        <p:txBody>
          <a:bodyPr/>
          <a:lstStyle>
            <a:lvl1pPr marL="0" indent="0">
              <a:buNone/>
              <a:defRPr sz="6400"/>
            </a:lvl1pPr>
            <a:lvl2pPr marL="2087904" indent="0">
              <a:buNone/>
              <a:defRPr sz="5500"/>
            </a:lvl2pPr>
            <a:lvl3pPr marL="4175809" indent="0">
              <a:buNone/>
              <a:defRPr sz="4600"/>
            </a:lvl3pPr>
            <a:lvl4pPr marL="6263713" indent="0">
              <a:buNone/>
              <a:defRPr sz="4100"/>
            </a:lvl4pPr>
            <a:lvl5pPr marL="8351616" indent="0">
              <a:buNone/>
              <a:defRPr sz="4100"/>
            </a:lvl5pPr>
            <a:lvl6pPr marL="10439521" indent="0">
              <a:buNone/>
              <a:defRPr sz="4100"/>
            </a:lvl6pPr>
            <a:lvl7pPr marL="12527426" indent="0">
              <a:buNone/>
              <a:defRPr sz="4100"/>
            </a:lvl7pPr>
            <a:lvl8pPr marL="14615329" indent="0">
              <a:buNone/>
              <a:defRPr sz="4100"/>
            </a:lvl8pPr>
            <a:lvl9pPr marL="16703234" indent="0">
              <a:buNone/>
              <a:defRPr sz="4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512174" y="1715788"/>
            <a:ext cx="27219117" cy="7140840"/>
          </a:xfrm>
          <a:prstGeom prst="rect">
            <a:avLst/>
          </a:prstGeom>
        </p:spPr>
        <p:txBody>
          <a:bodyPr vert="horz" lIns="417581" tIns="208790" rIns="417581" bIns="20879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2174" y="9997184"/>
            <a:ext cx="27219117" cy="28275743"/>
          </a:xfrm>
          <a:prstGeom prst="rect">
            <a:avLst/>
          </a:prstGeom>
        </p:spPr>
        <p:txBody>
          <a:bodyPr vert="horz" lIns="417581" tIns="208790" rIns="417581" bIns="20879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512173" y="39711008"/>
            <a:ext cx="7056808" cy="2281100"/>
          </a:xfrm>
          <a:prstGeom prst="rect">
            <a:avLst/>
          </a:prstGeom>
        </p:spPr>
        <p:txBody>
          <a:bodyPr vert="horz" lIns="417581" tIns="208790" rIns="417581" bIns="20879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1E30A-6B20-460D-85E5-9937E0151A52}" type="datetimeFigureOut">
              <a:rPr lang="es-AR" smtClean="0"/>
              <a:pPr/>
              <a:t>07/01/2016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0333184" y="39711008"/>
            <a:ext cx="9577097" cy="2281100"/>
          </a:xfrm>
          <a:prstGeom prst="rect">
            <a:avLst/>
          </a:prstGeom>
        </p:spPr>
        <p:txBody>
          <a:bodyPr vert="horz" lIns="417581" tIns="208790" rIns="417581" bIns="20879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1674483" y="39711008"/>
            <a:ext cx="7056808" cy="2281100"/>
          </a:xfrm>
          <a:prstGeom prst="rect">
            <a:avLst/>
          </a:prstGeom>
        </p:spPr>
        <p:txBody>
          <a:bodyPr vert="horz" lIns="417581" tIns="208790" rIns="417581" bIns="20879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C396-1B9E-41DC-B69D-96B0698E4C3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809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28" indent="-1565928" algn="l" defTabSz="4175809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844" indent="-1304941" algn="l" defTabSz="4175809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761" indent="-1043952" algn="l" defTabSz="4175809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664" indent="-1043952" algn="l" defTabSz="4175809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569" indent="-1043952" algn="l" defTabSz="4175809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473" indent="-1043952" algn="l" defTabSz="417580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377" indent="-1043952" algn="l" defTabSz="417580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282" indent="-1043952" algn="l" defTabSz="417580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186" indent="-1043952" algn="l" defTabSz="4175809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04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09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713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616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521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426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329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234" algn="l" defTabSz="4175809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" y="-448501"/>
            <a:ext cx="184704" cy="135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27" tIns="45713" rIns="91427" bIns="45713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-1" y="4716664"/>
            <a:ext cx="29377676" cy="9678292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r>
              <a:rPr lang="en-US" sz="6000" dirty="0"/>
              <a:t>TÍTULO DEL TRABAJO EN MAYÚSCULAS – TAMAÑO DE LETRA 60pt</a:t>
            </a:r>
          </a:p>
          <a:p>
            <a:pPr algn="ctr"/>
            <a:r>
              <a:rPr lang="en-US" sz="6000" dirty="0"/>
              <a:t>WORK TITLE IN CAPITAL LETTERS - LETTER SIZE: 60 pt</a:t>
            </a:r>
          </a:p>
          <a:p>
            <a:pPr algn="ctr"/>
            <a:r>
              <a:rPr lang="es-AR" sz="5400" dirty="0"/>
              <a:t>Autores – Centrado - Tamaño de letra: 54 pt</a:t>
            </a:r>
            <a:endParaRPr lang="en-US" sz="5400" dirty="0"/>
          </a:p>
          <a:p>
            <a:pPr algn="ctr"/>
            <a:r>
              <a:rPr lang="en-US" sz="5400" dirty="0"/>
              <a:t>Authors - Centered – Letter size: 54 pt</a:t>
            </a:r>
          </a:p>
          <a:p>
            <a:pPr algn="ctr"/>
            <a:r>
              <a:rPr lang="es-AR" sz="4000" dirty="0"/>
              <a:t>Instituciones , Dirección - Centrado – Tamaño de letra: 40 pt</a:t>
            </a:r>
          </a:p>
          <a:p>
            <a:pPr algn="ctr"/>
            <a:r>
              <a:rPr lang="es-AR" sz="4000" dirty="0" err="1"/>
              <a:t>Institutions</a:t>
            </a:r>
            <a:r>
              <a:rPr lang="es-AR" sz="4000" dirty="0"/>
              <a:t> , </a:t>
            </a:r>
            <a:r>
              <a:rPr lang="es-AR" sz="4000" dirty="0" err="1"/>
              <a:t>Address</a:t>
            </a:r>
            <a:r>
              <a:rPr lang="es-AR" sz="4000" dirty="0"/>
              <a:t> - </a:t>
            </a:r>
            <a:r>
              <a:rPr lang="es-AR" sz="4000" dirty="0" err="1"/>
              <a:t>Centered</a:t>
            </a:r>
            <a:r>
              <a:rPr lang="es-AR" sz="4000" dirty="0"/>
              <a:t> – </a:t>
            </a:r>
            <a:r>
              <a:rPr lang="es-AR" sz="4000" dirty="0" err="1"/>
              <a:t>Letter</a:t>
            </a:r>
            <a:r>
              <a:rPr lang="es-AR" sz="4000" dirty="0"/>
              <a:t> </a:t>
            </a:r>
            <a:r>
              <a:rPr lang="es-AR" sz="4000" dirty="0" err="1"/>
              <a:t>size</a:t>
            </a:r>
            <a:r>
              <a:rPr lang="es-AR" sz="4000" dirty="0"/>
              <a:t>: 40 pt </a:t>
            </a:r>
            <a:endParaRPr lang="en-US" sz="4000" dirty="0"/>
          </a:p>
          <a:p>
            <a:pPr algn="ctr"/>
            <a:endParaRPr lang="es-AR" sz="6000" dirty="0"/>
          </a:p>
          <a:p>
            <a:pPr algn="ctr"/>
            <a:endParaRPr lang="es-AR" sz="6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8435788" y="468191"/>
            <a:ext cx="6781638" cy="2123644"/>
          </a:xfrm>
          <a:prstGeom prst="rect">
            <a:avLst/>
          </a:prstGeom>
          <a:noFill/>
        </p:spPr>
        <p:txBody>
          <a:bodyPr wrap="none" lIns="91427" tIns="45713" rIns="91427" bIns="45713" rtlCol="0">
            <a:spAutoFit/>
          </a:bodyPr>
          <a:lstStyle/>
          <a:p>
            <a:pPr algn="ctr"/>
            <a:r>
              <a:rPr lang="en-US" sz="6600" dirty="0" smtClean="0"/>
              <a:t>LOGOTYPES OF </a:t>
            </a:r>
          </a:p>
          <a:p>
            <a:pPr algn="ctr"/>
            <a:r>
              <a:rPr lang="en-US" sz="6600" dirty="0" smtClean="0"/>
              <a:t>YOUR INSTITUTION</a:t>
            </a:r>
            <a:endParaRPr lang="en-US" sz="6600" dirty="0"/>
          </a:p>
        </p:txBody>
      </p:sp>
      <p:sp>
        <p:nvSpPr>
          <p:cNvPr id="14" name="13 Rectángulo"/>
          <p:cNvSpPr/>
          <p:nvPr/>
        </p:nvSpPr>
        <p:spPr>
          <a:xfrm>
            <a:off x="792140" y="12992836"/>
            <a:ext cx="27617060" cy="28161541"/>
          </a:xfrm>
          <a:prstGeom prst="rect">
            <a:avLst/>
          </a:prstGeom>
        </p:spPr>
        <p:txBody>
          <a:bodyPr wrap="square" lIns="91427" tIns="45713" rIns="91427" bIns="45713">
            <a:spAutoFit/>
          </a:bodyPr>
          <a:lstStyle/>
          <a:p>
            <a:pPr algn="ctr"/>
            <a:r>
              <a:rPr lang="en-US" sz="9600" dirty="0"/>
              <a:t>Poster size: A0 (width 84 cm, height 119 cm)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/>
              <a:t>It should contain only: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/>
              <a:t>Introduction</a:t>
            </a:r>
          </a:p>
          <a:p>
            <a:pPr algn="ctr"/>
            <a:r>
              <a:rPr lang="en-US" sz="9600" dirty="0"/>
              <a:t>Objectives</a:t>
            </a:r>
          </a:p>
          <a:p>
            <a:pPr algn="ctr"/>
            <a:r>
              <a:rPr lang="en-US" sz="9600" dirty="0"/>
              <a:t>Methodology</a:t>
            </a:r>
          </a:p>
          <a:p>
            <a:pPr algn="ctr"/>
            <a:r>
              <a:rPr lang="en-US" sz="9600" dirty="0"/>
              <a:t>Results</a:t>
            </a:r>
          </a:p>
          <a:p>
            <a:pPr algn="ctr"/>
            <a:r>
              <a:rPr lang="en-US" sz="9600" dirty="0"/>
              <a:t>Conclusions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/>
              <a:t>Free </a:t>
            </a:r>
            <a:r>
              <a:rPr lang="en-US" sz="9600" dirty="0" smtClean="0"/>
              <a:t>format </a:t>
            </a:r>
            <a:r>
              <a:rPr lang="es-AR" sz="9600" dirty="0" smtClean="0"/>
              <a:t>(Puede escribirlo en idioma español o inglés)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/>
              <a:t>Do not include a lot of text</a:t>
            </a:r>
          </a:p>
          <a:p>
            <a:pPr algn="ctr"/>
            <a:endParaRPr lang="en-US" sz="9600" dirty="0"/>
          </a:p>
          <a:p>
            <a:pPr algn="ctr"/>
            <a:r>
              <a:rPr lang="en-US" sz="9600" dirty="0"/>
              <a:t>Prioritize tables and figures</a:t>
            </a:r>
          </a:p>
          <a:p>
            <a:pPr algn="ctr"/>
            <a:endParaRPr lang="en-US" sz="9600" dirty="0"/>
          </a:p>
          <a:p>
            <a:pPr algn="ctr"/>
            <a:r>
              <a:rPr lang="fr-FR" sz="9600" dirty="0"/>
              <a:t>Minimum font size: 28 pt</a:t>
            </a:r>
          </a:p>
          <a:p>
            <a:pPr algn="ctr"/>
            <a:r>
              <a:rPr lang="en-US" sz="9600" dirty="0"/>
              <a:t>(including text in tables and figures)</a:t>
            </a:r>
            <a:endParaRPr lang="es-AR" sz="9600" dirty="0"/>
          </a:p>
        </p:txBody>
      </p:sp>
      <p:pic>
        <p:nvPicPr>
          <p:cNvPr id="9" name="Imagen 8" descr="http://sam-conamet2016.congresos.unc.edu.ar/files/bannerSAMFina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5265747" cy="34925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126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XX</dc:creator>
  <cp:lastModifiedBy>Usuario</cp:lastModifiedBy>
  <cp:revision>15</cp:revision>
  <dcterms:created xsi:type="dcterms:W3CDTF">2013-07-04T13:40:46Z</dcterms:created>
  <dcterms:modified xsi:type="dcterms:W3CDTF">2016-01-07T18:57:13Z</dcterms:modified>
</cp:coreProperties>
</file>